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B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0"/>
    <p:restoredTop sz="94605"/>
  </p:normalViewPr>
  <p:slideViewPr>
    <p:cSldViewPr snapToGrid="0" snapToObjects="1">
      <p:cViewPr>
        <p:scale>
          <a:sx n="96" d="100"/>
          <a:sy n="96" d="100"/>
        </p:scale>
        <p:origin x="-2200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004F0-A4F4-FB45-B4EE-03394AE95DC5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2BA2-B29E-1344-A190-61DC5D85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5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John Todd Ecological Design (JTED) is a Massachusetts-based sustainable water management company that designs and integrates natural systems for the treatment of wastewater and the remediation of degraded water bodies.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2BA2-B29E-1344-A190-61DC5D85BD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12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John Todd, the founder of John Todd Ecological Design (JTED)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used his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 of ecosystems and looked into converting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“services,” like cleaning and purifying water,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sustainable technologies that could help solve challenges like wastewater treatment and remediation.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2BA2-B29E-1344-A190-61DC5D85BD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87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designs are based on robust ecological systems in nature that effectively cycle nutrients and water. Harnessing biodiversity and natural processes in the Eco-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</a:t>
            </a:r>
            <a:r>
              <a:rPr lang="en-US" sz="120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 Restorer systems allows JTED’s “living machines” to treat the most difficult contaminants and human waste streams, meeting and surpassing regulatory requirements.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2BA2-B29E-1344-A190-61DC5D85BD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7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Visit </a:t>
            </a:r>
            <a:r>
              <a:rPr lang="en-US" dirty="0" err="1" smtClean="0"/>
              <a:t>Synapse.bio</a:t>
            </a:r>
            <a:r>
              <a:rPr lang="en-US" baseline="0" dirty="0" smtClean="0"/>
              <a:t> to learn more about this and other </a:t>
            </a:r>
            <a:r>
              <a:rPr lang="en-US" baseline="0" dirty="0" err="1" smtClean="0"/>
              <a:t>biomimicry</a:t>
            </a:r>
            <a:r>
              <a:rPr lang="en-US" baseline="0" dirty="0" smtClean="0"/>
              <a:t> case studies!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2BA2-B29E-1344-A190-61DC5D85BD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8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0E7-2134-2949-B6E6-9FA7E50C7B57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19D-F7CE-934D-A849-5497ADEA9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0E7-2134-2949-B6E6-9FA7E50C7B57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19D-F7CE-934D-A849-5497ADEA9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0E7-2134-2949-B6E6-9FA7E50C7B57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19D-F7CE-934D-A849-5497ADEA9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0E7-2134-2949-B6E6-9FA7E50C7B57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19D-F7CE-934D-A849-5497ADEA9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0E7-2134-2949-B6E6-9FA7E50C7B57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19D-F7CE-934D-A849-5497ADEA9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0E7-2134-2949-B6E6-9FA7E50C7B57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19D-F7CE-934D-A849-5497ADEA9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0E7-2134-2949-B6E6-9FA7E50C7B57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19D-F7CE-934D-A849-5497ADEA9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0E7-2134-2949-B6E6-9FA7E50C7B57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19D-F7CE-934D-A849-5497ADEA9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0E7-2134-2949-B6E6-9FA7E50C7B57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19D-F7CE-934D-A849-5497ADEA9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0E7-2134-2949-B6E6-9FA7E50C7B57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19D-F7CE-934D-A849-5497ADEA9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10E7-2134-2949-B6E6-9FA7E50C7B57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19D-F7CE-934D-A849-5497ADEA9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B10E7-2134-2949-B6E6-9FA7E50C7B57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819D-F7CE-934D-A849-5497ADEA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4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10458" cy="53309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9980" y="5330952"/>
            <a:ext cx="12211980" cy="76743"/>
          </a:xfrm>
          <a:prstGeom prst="rect">
            <a:avLst/>
          </a:prstGeom>
          <a:solidFill>
            <a:srgbClr val="E1B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00010" y="5664895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spc="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BIOLOGY</a:t>
            </a:r>
            <a:endParaRPr lang="en-US" sz="2000" b="1" u="sng" spc="20" dirty="0">
              <a:solidFill>
                <a:schemeClr val="tx1">
                  <a:lumMod val="65000"/>
                  <a:lumOff val="35000"/>
                </a:schemeClr>
              </a:solidFill>
              <a:latin typeface="Avenir Next Condensed Demi Bold" charset="0"/>
              <a:ea typeface="Avenir Next Condensed Demi Bold" charset="0"/>
              <a:cs typeface="Avenir Next Condensed Demi Bol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8419" y="6050017"/>
            <a:ext cx="6155182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Wetland ecosystems cycle and purify water</a:t>
            </a: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9980" y="5330952"/>
            <a:ext cx="12211980" cy="76743"/>
          </a:xfrm>
          <a:prstGeom prst="rect">
            <a:avLst/>
          </a:prstGeom>
          <a:solidFill>
            <a:srgbClr val="E1B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00010" y="5664895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spc="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Demi Bold" charset="0"/>
                <a:ea typeface="Avenir Next Condensed Demi Bold" charset="0"/>
                <a:cs typeface="Avenir Next Condensed Demi Bold" charset="0"/>
              </a:rPr>
              <a:t>DESIGN</a:t>
            </a:r>
            <a:endParaRPr lang="en-US" sz="2000" b="1" u="sng" spc="20" dirty="0">
              <a:solidFill>
                <a:schemeClr val="tx1">
                  <a:lumMod val="65000"/>
                  <a:lumOff val="35000"/>
                </a:schemeClr>
              </a:solidFill>
              <a:latin typeface="Avenir Next Condensed Demi Bold" charset="0"/>
              <a:ea typeface="Avenir Next Condensed Demi Bold" charset="0"/>
              <a:cs typeface="Avenir Next Condensed Demi Bol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8419" y="6050017"/>
            <a:ext cx="6155182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Eco-Machines mimic wetlands to produce clean water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720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37344"/>
          </a:xfrm>
          <a:prstGeom prst="rect">
            <a:avLst/>
          </a:prstGeom>
          <a:solidFill>
            <a:srgbClr val="E0B12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450" y="0"/>
            <a:ext cx="5499100" cy="25070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6877" y="2835884"/>
            <a:ext cx="775824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Biomimicry Case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Study | John Todd Ecological Design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The commercialization story behind the wastewater treatment &amp; water body remediation process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that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mimics natural wetlands.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9696" y="6304003"/>
            <a:ext cx="5552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Discover more biomimicry solutions at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Synapse.bio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BECEB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175</Words>
  <Application>Microsoft Macintosh PowerPoint</Application>
  <PresentationFormat>Custom</PresentationFormat>
  <Paragraphs>16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Smith</dc:creator>
  <cp:lastModifiedBy>Erin Leitch</cp:lastModifiedBy>
  <cp:revision>18</cp:revision>
  <dcterms:created xsi:type="dcterms:W3CDTF">2017-07-20T17:50:02Z</dcterms:created>
  <dcterms:modified xsi:type="dcterms:W3CDTF">2017-10-17T21:23:15Z</dcterms:modified>
</cp:coreProperties>
</file>